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6246-A982-75E7-9E56-3A06718B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RUT_MODULE 18_TABLEAU_CHALLENGE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5B89-868D-D0C6-BDC6-36072834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8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NY Citi Bike Story2">
            <a:extLst>
              <a:ext uri="{FF2B5EF4-FFF2-40B4-BE49-F238E27FC236}">
                <a16:creationId xmlns:a16="http://schemas.microsoft.com/office/drawing/2014/main" id="{2324F4CA-D242-498B-8FAF-A75C5F19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NY Citi Bike Story3">
            <a:extLst>
              <a:ext uri="{FF2B5EF4-FFF2-40B4-BE49-F238E27FC236}">
                <a16:creationId xmlns:a16="http://schemas.microsoft.com/office/drawing/2014/main" id="{73E6BB41-229D-4A30-97E1-82BBD947C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NY Citi Bike Story5">
            <a:extLst>
              <a:ext uri="{FF2B5EF4-FFF2-40B4-BE49-F238E27FC236}">
                <a16:creationId xmlns:a16="http://schemas.microsoft.com/office/drawing/2014/main" id="{E21457A0-F611-49A2-BE80-7473E14A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NY Citi Bike Story12">
            <a:extLst>
              <a:ext uri="{FF2B5EF4-FFF2-40B4-BE49-F238E27FC236}">
                <a16:creationId xmlns:a16="http://schemas.microsoft.com/office/drawing/2014/main" id="{1FC6F0D5-9EF2-45F7-AB8C-508BB1B5A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NY Citi Bike Story7">
            <a:extLst>
              <a:ext uri="{FF2B5EF4-FFF2-40B4-BE49-F238E27FC236}">
                <a16:creationId xmlns:a16="http://schemas.microsoft.com/office/drawing/2014/main" id="{22506222-8E8F-4DEF-877D-A4CD7E132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6376ABAD-4584-4B06-9035-877EE6D3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 2">
            <a:extLst>
              <a:ext uri="{FF2B5EF4-FFF2-40B4-BE49-F238E27FC236}">
                <a16:creationId xmlns:a16="http://schemas.microsoft.com/office/drawing/2014/main" id="{FB2F7701-F726-4BD3-869F-7A1D7501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 3">
            <a:extLst>
              <a:ext uri="{FF2B5EF4-FFF2-40B4-BE49-F238E27FC236}">
                <a16:creationId xmlns:a16="http://schemas.microsoft.com/office/drawing/2014/main" id="{0BCA5E03-44CB-42EA-91C3-A7AA8A90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4">
            <a:extLst>
              <a:ext uri="{FF2B5EF4-FFF2-40B4-BE49-F238E27FC236}">
                <a16:creationId xmlns:a16="http://schemas.microsoft.com/office/drawing/2014/main" id="{1CB5042F-AC4B-413E-A02D-3158A4C4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5">
            <a:extLst>
              <a:ext uri="{FF2B5EF4-FFF2-40B4-BE49-F238E27FC236}">
                <a16:creationId xmlns:a16="http://schemas.microsoft.com/office/drawing/2014/main" id="{A22EAEC5-402B-491F-8426-7F95922AA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 6">
            <a:extLst>
              <a:ext uri="{FF2B5EF4-FFF2-40B4-BE49-F238E27FC236}">
                <a16:creationId xmlns:a16="http://schemas.microsoft.com/office/drawing/2014/main" id="{DC0E8629-A90D-4A7D-B1F5-836522CCE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6246-A982-75E7-9E56-3A06718B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RUT_MODULE 18_TABLEAU_CHALLENGE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5B89-868D-D0C6-BDC6-36072834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128367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NY Citi Bike Story1">
            <a:extLst>
              <a:ext uri="{FF2B5EF4-FFF2-40B4-BE49-F238E27FC236}">
                <a16:creationId xmlns:a16="http://schemas.microsoft.com/office/drawing/2014/main" id="{EC61766D-3721-47AF-B163-A6D50DD8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" y="0"/>
            <a:ext cx="1206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</Words>
  <Application>Microsoft Macintosh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RUT_MODULE 18_TABLEAU_CHALLENGE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RUT_MODULE 18_TABLEAU_CHALLENGE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RUT_MODULE 18_TABLEAU_CHALLENGE</dc:title>
  <dc:creator/>
  <cp:lastModifiedBy>Jose Eneas da Silva Maria</cp:lastModifiedBy>
  <cp:revision>1</cp:revision>
  <dcterms:created xsi:type="dcterms:W3CDTF">2023-08-22T21:45:49Z</dcterms:created>
  <dcterms:modified xsi:type="dcterms:W3CDTF">2023-08-22T22:05:34Z</dcterms:modified>
</cp:coreProperties>
</file>